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577"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69212"/>
  </p:normalViewPr>
  <p:slideViewPr>
    <p:cSldViewPr snapToGrid="0" snapToObjects="1">
      <p:cViewPr varScale="1">
        <p:scale>
          <a:sx n="71" d="100"/>
          <a:sy n="71" d="100"/>
        </p:scale>
        <p:origin x="1763" y="37"/>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5/29/2023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5/29/2023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Allaire’s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 Quarto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stephan-kadauke.quarto.pub</a:t>
            </a:r>
            <a:r>
              <a:rPr lang="en-US" sz="1200" dirty="0"/>
              <a:t>/intro-to-r-for-clinical-data-rmed2022/),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/intro-to-r-for-clinical-data-rmed2022).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smtClean="0"/>
              <a:t>API </a:t>
            </a:r>
            <a:r>
              <a:rPr lang="en-US" sz="3200"/>
              <a:t>R </a:t>
            </a:r>
            <a:r>
              <a:rPr lang="en-US" sz="3200" smtClean="0"/>
              <a:t>Intro 2023</a:t>
            </a:r>
            <a:endParaRPr lang="en-US" sz="3200"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fontScale="92500" lnSpcReduction="2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2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rmed101.cloud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8466E-7E7F-5D90-E830-46696C998532}"/>
              </a:ext>
            </a:extLst>
          </p:cNvPr>
          <p:cNvPicPr>
            <a:picLocks noChangeAspect="1"/>
          </p:cNvPicPr>
          <p:nvPr/>
        </p:nvPicPr>
        <p:blipFill>
          <a:blip r:embed="rId3"/>
          <a:stretch>
            <a:fillRect/>
          </a:stretch>
        </p:blipFill>
        <p:spPr>
          <a:xfrm>
            <a:off x="525083" y="723951"/>
            <a:ext cx="11105808" cy="548987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6037727"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821276"/>
            <a:ext cx="5137102"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6029466" cy="320706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943228" y="3266461"/>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406417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lnSpcReduction="10000"/>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14831</TotalTime>
  <Words>4351</Words>
  <Application>Microsoft Office PowerPoint</Application>
  <PresentationFormat>Widescreen</PresentationFormat>
  <Paragraphs>422</Paragraphs>
  <Slides>36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Helvetica Neue</vt:lpstr>
      <vt:lpstr>Mangal</vt:lpstr>
      <vt:lpstr>Monaco</vt:lpstr>
      <vt:lpstr>Raleway</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640</cp:revision>
  <cp:lastPrinted>2019-02-19T22:36:37Z</cp:lastPrinted>
  <dcterms:created xsi:type="dcterms:W3CDTF">2018-02-01T22:00:01Z</dcterms:created>
  <dcterms:modified xsi:type="dcterms:W3CDTF">2023-05-30T02:36:08Z</dcterms:modified>
</cp:coreProperties>
</file>